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59" r:id="rId5"/>
    <p:sldId id="258" r:id="rId6"/>
    <p:sldId id="260" r:id="rId7"/>
    <p:sldId id="261" r:id="rId8"/>
    <p:sldId id="27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-734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2A736C-8721-4644-884F-6C719C1613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89E0F20-1C45-45EA-93CD-019EE9E70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1D93488-A08F-4BC0-BBD7-9758FC4FA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AD96D-6CF6-4CB1-846B-F25A72B7047C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D2295B5-62AC-4DAC-B040-C87F0129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6B3DAF-A7A9-417F-A588-1B4429F53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C5A0-1CD2-45FF-BCE3-BC5B3EB98F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508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6E67E5-AF8B-4103-B8C7-C11C4348E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5A4DDAB-6859-4462-9E2C-01467735C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D0E4919-D0A7-4DE8-8C98-692FA29D9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AD96D-6CF6-4CB1-846B-F25A72B7047C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02E840C-512D-40F7-BB88-7E05FE6E3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410B397-CD3E-4A42-B5D1-5EEAAC45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C5A0-1CD2-45FF-BCE3-BC5B3EB98F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759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B490B6B-D625-4968-B1BF-125D098253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56AE200-2128-4B8F-83B2-AE6304625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E05701A-E13A-4B18-8E5F-7B8146D2A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AD96D-6CF6-4CB1-846B-F25A72B7047C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3E24DAF-F55D-4640-9C2F-7B3808B7B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47BFB9-CBFD-4223-8FB7-A14FA83CC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C5A0-1CD2-45FF-BCE3-BC5B3EB98F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359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510A4A-1998-47D4-BC51-95FAAEA2C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74A6192-31BA-483D-8419-0B96C5049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2564B27-E2EE-4019-958F-C80DDFF1F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AD96D-6CF6-4CB1-846B-F25A72B7047C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29C466E-A4DA-4E07-911E-C1152C0B5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CCDCBB2-4F3C-486B-8C04-F71EC50E7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C5A0-1CD2-45FF-BCE3-BC5B3EB98F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725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9AFB35-AC7C-4710-83F5-5E1854F12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40A502F-47D8-4464-8F0D-6A89A2F43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FB3BB8A-48EB-4AE1-BA5B-7B1FE7E72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AD96D-6CF6-4CB1-846B-F25A72B7047C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7F7096C-60EC-4E2D-96F3-03D744726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FDA226A-9AC8-4261-AAB3-54CA22CF4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C5A0-1CD2-45FF-BCE3-BC5B3EB98F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715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23C031-29B2-46EB-8203-3B84D8F63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BBBD955-487A-4801-8781-E3C2F27912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03469AD-8869-4937-9FC7-ACCFCD535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2EEB805-B133-4753-9F3D-482CE58CA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AD96D-6CF6-4CB1-846B-F25A72B7047C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49A6738-67C6-4AFF-94C3-18039A9D7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CF54E1F-A385-4B46-B907-5A3C02B84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C5A0-1CD2-45FF-BCE3-BC5B3EB98F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014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FD859AA-44F6-43EA-8867-EE35A8F48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C3B2AF8-10FF-474E-9609-42B11E19E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5F980A1-08C6-4DA6-A2BD-0E844F522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D0D9C71-6D7B-4EBE-8DC1-FE1EAA438D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9761658-FCE4-469D-9569-36B8E682E7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E15F2C2-240A-4621-8671-D668E3DD9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AD96D-6CF6-4CB1-846B-F25A72B7047C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5F10E23-B04F-4151-91B5-7476320B8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25611F3-51D7-4E59-9E7D-D6CDC42EB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C5A0-1CD2-45FF-BCE3-BC5B3EB98F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275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E3D4BF-E9F9-4D40-B1A2-175C1A222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8D9982A-BBCC-4ECF-818C-AF506E16E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AD96D-6CF6-4CB1-846B-F25A72B7047C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E7FC273-9CD5-410D-A2AF-B4E73203A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57FF64C-C787-4EC1-BD93-4BC834DAE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C5A0-1CD2-45FF-BCE3-BC5B3EB98F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732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DA8020C-B581-4B79-838E-0863C8E1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AD96D-6CF6-4CB1-846B-F25A72B7047C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105C3C9-C6C4-41C8-A7BF-2374E09F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4C00B58-95EB-43D6-A87B-B7AAEE2FB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C5A0-1CD2-45FF-BCE3-BC5B3EB98F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000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4A4A9C-9056-4525-9684-3ADB9744E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8D8F661-4E77-4847-AFA9-7B70042A8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5760B0B-2A89-4ADE-A5D2-313F17A4B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713B3CC-3230-49CE-A8B5-A5DAE7B1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AD96D-6CF6-4CB1-846B-F25A72B7047C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F15E007-BFF5-480F-B0E9-74DADBE1B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24604F7-2CA7-43FE-965D-E8CE84F15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C5A0-1CD2-45FF-BCE3-BC5B3EB98F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34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2CF306-4690-4CDC-9DB3-C1A4B0AAB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1759D16-7830-40BC-9E78-F4147471E8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2688881-89E6-4083-A440-3EDF3B50F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9E890E8-02FE-4FE8-BF62-DC168CA4C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AD96D-6CF6-4CB1-846B-F25A72B7047C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6619F5D-3C0C-44EF-A9A0-E54756987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869B310-2421-4B7A-9917-B1988955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C5A0-1CD2-45FF-BCE3-BC5B3EB98F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16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85A152-0DAF-4FF2-B8F0-214A08DA0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EDEBC90-F557-4042-BFDF-9613E8DA5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DB8AE66-DE72-4F4D-A856-31114F36D8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AD96D-6CF6-4CB1-846B-F25A72B7047C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703E465-BB28-40E6-9362-49C24D3023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4A813B4-8977-4DC0-89F4-9EBEED6AB4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4C5A0-1CD2-45FF-BCE3-BC5B3EB98F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6751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виток: вертикальный 4">
            <a:extLst>
              <a:ext uri="{FF2B5EF4-FFF2-40B4-BE49-F238E27FC236}">
                <a16:creationId xmlns:a16="http://schemas.microsoft.com/office/drawing/2014/main" xmlns="" id="{6EAE2F7D-9BB5-433F-A0F2-DD4AB9524EFE}"/>
              </a:ext>
            </a:extLst>
          </p:cNvPr>
          <p:cNvSpPr/>
          <p:nvPr/>
        </p:nvSpPr>
        <p:spPr>
          <a:xfrm>
            <a:off x="1235676" y="617839"/>
            <a:ext cx="9094573" cy="5919528"/>
          </a:xfrm>
          <a:prstGeom prst="verticalScroll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</a:t>
            </a:r>
          </a:p>
          <a:p>
            <a:pPr algn="ctr"/>
            <a:r>
              <a:rPr lang="kk-KZ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 технологиясын ұтымды қолдана отырып,мемлекеттік тілді </a:t>
            </a:r>
            <a:r>
              <a:rPr lang="kk-KZ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меңгерту</a:t>
            </a:r>
          </a:p>
          <a:p>
            <a:pPr algn="ctr"/>
            <a:endParaRPr lang="kk-KZ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Дайындаған: Райхан Ы </a:t>
            </a:r>
            <a:endParaRPr lang="kk-KZ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11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виток: вертикальный 3">
            <a:extLst>
              <a:ext uri="{FF2B5EF4-FFF2-40B4-BE49-F238E27FC236}">
                <a16:creationId xmlns:a16="http://schemas.microsoft.com/office/drawing/2014/main" xmlns="" id="{83F8F7C2-ED84-4BB7-AD58-E647D48425DD}"/>
              </a:ext>
            </a:extLst>
          </p:cNvPr>
          <p:cNvSpPr/>
          <p:nvPr/>
        </p:nvSpPr>
        <p:spPr>
          <a:xfrm>
            <a:off x="308758" y="760021"/>
            <a:ext cx="5961413" cy="4702628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Ойын  технологиясы дегеніміз-Педагогикалық жұмысты ойын түрінде ұйымдастырудың  әдістері мен тәсілдерінің жиыны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D576E28-9125-42F9-B821-05CBE1A5C9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12674" y="938150"/>
            <a:ext cx="4975762" cy="472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950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виток: вертикальный 3">
            <a:extLst>
              <a:ext uri="{FF2B5EF4-FFF2-40B4-BE49-F238E27FC236}">
                <a16:creationId xmlns:a16="http://schemas.microsoft.com/office/drawing/2014/main" xmlns="" id="{1893C232-A34B-4E93-BC2B-438F50303938}"/>
              </a:ext>
            </a:extLst>
          </p:cNvPr>
          <p:cNvSpPr/>
          <p:nvPr/>
        </p:nvSpPr>
        <p:spPr>
          <a:xfrm>
            <a:off x="938151" y="475013"/>
            <a:ext cx="5937662" cy="5431991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dirty="0"/>
          </a:p>
          <a:p>
            <a:pPr algn="ctr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Міндеттері</a:t>
            </a: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1.Сөздік қорын байытып,сөйлеу барысында қолдану</a:t>
            </a: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2.Өз ойларын дұрыс,қысқаша жеткізе білу дағдыларын қалыптастыру</a:t>
            </a:r>
          </a:p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3.Қарым-қатынас мәдениетінің қарапайым дағдыларын дамыту</a:t>
            </a:r>
          </a:p>
          <a:p>
            <a:pPr algn="ctr"/>
            <a:endParaRPr lang="ru-RU" sz="2400" dirty="0"/>
          </a:p>
          <a:p>
            <a:pPr algn="ctr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E8F0F6E-DE9B-405E-B13E-98452BB807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377" t="27013" r="46429" b="3809"/>
          <a:stretch/>
        </p:blipFill>
        <p:spPr>
          <a:xfrm>
            <a:off x="6907481" y="1162813"/>
            <a:ext cx="4346368" cy="474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458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C8C5508-FCC3-4167-BBC9-C859A8173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642" y="795647"/>
            <a:ext cx="5997039" cy="5381316"/>
          </a:xfrm>
        </p:spPr>
        <p:txBody>
          <a:bodyPr>
            <a:normAutofit fontScale="92500"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принциптері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бірі-ойын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есептеледі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Жинақталған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ұрпаққа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тәсілі-ойын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көмегімен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жағдаяттарын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модульдеу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ойындар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проблемалар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қатынастар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саясаттық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төңірегінде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жинақталуына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1332470-7CF2-449F-B7F4-A9D76399FC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2681" y="938150"/>
            <a:ext cx="4759814" cy="4718957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78F8A92-908C-435B-8C68-7A286136DFF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203" t="42771" r="29005" b="13680"/>
          <a:stretch/>
        </p:blipFill>
        <p:spPr>
          <a:xfrm>
            <a:off x="10043265" y="4797631"/>
            <a:ext cx="1319230" cy="85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9487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CAF1057-3C60-4581-99D6-C4F2DCE65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0639"/>
            <a:ext cx="10515600" cy="566632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бір-бірімен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байланысқан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кезеңнен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бұрынбасталады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Осы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оқытушы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тыңдаушылардың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жоспарын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қарастыратын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шеңберін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рөлдерді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екпін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қызығушылықтың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Осыған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бөлмені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мұқият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безендіру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құралдырын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тудырады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барысында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жағдаят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пікірталас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диалог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тәсілдерді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абзал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қорытындысын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тыңдаушылардың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деңгейіне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ойлауына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сенімнің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қалыптасуына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керек.Оқытушы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нәтижесінде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жеткен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кемшіліктерді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марапаттау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тыңдаушылардың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жұмылдыруға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31818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виток: вертикальный 5">
            <a:extLst>
              <a:ext uri="{FF2B5EF4-FFF2-40B4-BE49-F238E27FC236}">
                <a16:creationId xmlns:a16="http://schemas.microsoft.com/office/drawing/2014/main" xmlns="" id="{DB426469-FF30-4088-9C08-01283DBCFBAA}"/>
              </a:ext>
            </a:extLst>
          </p:cNvPr>
          <p:cNvSpPr/>
          <p:nvPr/>
        </p:nvSpPr>
        <p:spPr>
          <a:xfrm>
            <a:off x="391886" y="665018"/>
            <a:ext cx="5795157" cy="5168735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енгізілуі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тыңдаушының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қызығушылығын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едәуір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арттырады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сезімдерге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тола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жағдаят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туғызады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іс-әрекетке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ынталандырады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мезеттері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кез-келген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сәттерді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туғызып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эмоциялық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бояу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endParaRPr lang="ru-RU" dirty="0"/>
          </a:p>
        </p:txBody>
      </p:sp>
      <p:pic>
        <p:nvPicPr>
          <p:cNvPr id="9" name="Объект 4">
            <a:extLst>
              <a:ext uri="{FF2B5EF4-FFF2-40B4-BE49-F238E27FC236}">
                <a16:creationId xmlns:a16="http://schemas.microsoft.com/office/drawing/2014/main" xmlns="" id="{F924B977-3DC9-4586-BF64-9F0C90364F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5179" y="1009403"/>
            <a:ext cx="5030534" cy="4824350"/>
          </a:xfrm>
        </p:spPr>
      </p:pic>
    </p:spTree>
    <p:extLst>
      <p:ext uri="{BB962C8B-B14F-4D97-AF65-F5344CB8AC3E}">
        <p14:creationId xmlns:p14="http://schemas.microsoft.com/office/powerpoint/2010/main" xmlns="" val="316930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виток: вертикальный 3">
            <a:extLst>
              <a:ext uri="{FF2B5EF4-FFF2-40B4-BE49-F238E27FC236}">
                <a16:creationId xmlns:a16="http://schemas.microsoft.com/office/drawing/2014/main" xmlns="" id="{BEF090B0-20BA-4F06-9B25-A12E9284D33B}"/>
              </a:ext>
            </a:extLst>
          </p:cNvPr>
          <p:cNvSpPr/>
          <p:nvPr/>
        </p:nvSpPr>
        <p:spPr>
          <a:xfrm>
            <a:off x="748144" y="1223158"/>
            <a:ext cx="5165767" cy="4515593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компоненттері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технологиясының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элменттері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Мотивациялық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10" name="Объект 4">
            <a:extLst>
              <a:ext uri="{FF2B5EF4-FFF2-40B4-BE49-F238E27FC236}">
                <a16:creationId xmlns:a16="http://schemas.microsoft.com/office/drawing/2014/main" xmlns="" id="{3701AE18-41E8-42B9-86ED-CCA675DB98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78091" y="1305285"/>
            <a:ext cx="4757401" cy="4351338"/>
          </a:xfr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5084DF6D-62AF-4B13-9F48-87BA4B57887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268" t="32900" r="17706" b="11170"/>
          <a:stretch/>
        </p:blipFill>
        <p:spPr>
          <a:xfrm>
            <a:off x="9108374" y="3978234"/>
            <a:ext cx="1843991" cy="157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71919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0AAC77C-DD14-4855-95B8-A6503E103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C61D7CF6-DEB0-4569-99E0-5407F435A7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80656" y="1825625"/>
            <a:ext cx="5430687" cy="4351338"/>
          </a:xfrm>
        </p:spPr>
      </p:pic>
    </p:spTree>
    <p:extLst>
      <p:ext uri="{BB962C8B-B14F-4D97-AF65-F5344CB8AC3E}">
        <p14:creationId xmlns:p14="http://schemas.microsoft.com/office/powerpoint/2010/main" xmlns="" val="3788884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345</Words>
  <Application>Microsoft Office PowerPoint</Application>
  <PresentationFormat>Произвольный</PresentationFormat>
  <Paragraphs>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Назарларыңызға рахмет!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13</cp:revision>
  <cp:lastPrinted>2021-08-23T11:19:37Z</cp:lastPrinted>
  <dcterms:created xsi:type="dcterms:W3CDTF">2021-02-19T08:41:57Z</dcterms:created>
  <dcterms:modified xsi:type="dcterms:W3CDTF">2022-11-07T10:27:16Z</dcterms:modified>
</cp:coreProperties>
</file>